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7"/>
      <p:bold r:id="rId38"/>
    </p:embeddedFont>
    <p:embeddedFont>
      <p:font typeface="Consolas" panose="020B0609020204030204" pitchFamily="49" charset="0"/>
      <p:regular r:id="rId39"/>
      <p:bold r:id="rId40"/>
      <p:italic r:id="rId41"/>
      <p:boldItalic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Proxima Nova" panose="020B0604020202020204" charset="0"/>
      <p:regular r:id="rId47"/>
      <p:bold r:id="rId48"/>
      <p:italic r:id="rId49"/>
      <p:boldItalic r:id="rId50"/>
    </p:embeddedFont>
    <p:embeddedFont>
      <p:font typeface="Raleway" pitchFamily="2" charset="0"/>
      <p:regular r:id="rId51"/>
      <p:bold r:id="rId52"/>
      <p:italic r:id="rId53"/>
      <p:boldItalic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19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d9de87bd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d9de87bd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d9de87bd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d9de87bd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d9de87bd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d9de87bd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d9de87bd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d9de87bd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d9de87b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d9de87b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d9de87bd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d9de87bd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d9de87bd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d9de87bd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d9de87bd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d9de87bd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d9de87bd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d9de87bd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d9de87bd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d9de87bd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cfc18ba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cfc18ba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d9de87bd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d9de87bd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d9de87bd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d9de87bd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d9de87bd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d9de87bd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d9de87bd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d9de87bd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2d9de87bd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2d9de87bd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d9de87bd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d9de87bd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d9de87bd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2d9de87bd5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d9de87bd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2d9de87bd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d9de87bd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d9de87bd5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d9de87bd5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d9de87bd5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cfc18ba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cfc18ba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d9de87bd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2d9de87bd5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d9de87bd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2d9de87bd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d9de87bd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d9de87bd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d9de87bd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d9de87bd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d9de87bd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2d9de87bd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d9de87b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d9de87b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d9de87b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d9de87b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d9de87bd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d9de87bd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d9de87bd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d9de87bd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d9de87bd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d9de87bd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574" y="948875"/>
            <a:ext cx="1358775" cy="37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.firialab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Valentine’s Day Project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rgbClr val="FF277A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sz="3600">
                <a:solidFill>
                  <a:srgbClr val="FF277A"/>
                </a:solidFill>
              </a:rPr>
              <a:t>CodeX Project with a Heart</a:t>
            </a:r>
            <a:endParaRPr sz="36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575" y="693050"/>
            <a:ext cx="2033000" cy="16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personal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is pretty cool, but you don’t know who is sending the message.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your initials to the message:</a:t>
            </a:r>
            <a:endParaRPr sz="24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07" y="2919075"/>
            <a:ext cx="6211075" cy="150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3"/>
          <p:cNvCxnSpPr/>
          <p:nvPr/>
        </p:nvCxnSpPr>
        <p:spPr>
          <a:xfrm>
            <a:off x="248900" y="3820225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personal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06100" cy="3817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add some color. 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All the messages don’t need to be WHITE.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Make a list of colors you want to use.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This list will go near the top of your code, just under the imports.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Remember to import the random library.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will select a random color for each message you receive.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personal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916025"/>
            <a:ext cx="7406100" cy="3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List as many colors as you want.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/>
              <a:t>Here are the predefined colors you can choose from:</a:t>
            </a:r>
            <a:br>
              <a:rPr lang="en" sz="2400"/>
            </a:br>
            <a:r>
              <a:rPr lang="en" sz="2000"/>
              <a:t>BLACK, BROWN, RED, ORANGE, YELLOW, GREEN, BLUE, PURPLE, GRAY, WHITE, CYAN, MAGENTA, PINK, LIGHT_GRAY, DARK_GREEN, DARK_BLUE</a:t>
            </a:r>
            <a:endParaRPr sz="2000"/>
          </a:p>
        </p:txBody>
      </p:sp>
      <p:cxnSp>
        <p:nvCxnSpPr>
          <p:cNvPr id="143" name="Google Shape;143;p25"/>
          <p:cNvCxnSpPr/>
          <p:nvPr/>
        </p:nvCxnSpPr>
        <p:spPr>
          <a:xfrm>
            <a:off x="201650" y="3482150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50" y="2995700"/>
            <a:ext cx="6489825" cy="185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5"/>
          <p:cNvCxnSpPr/>
          <p:nvPr/>
        </p:nvCxnSpPr>
        <p:spPr>
          <a:xfrm>
            <a:off x="201650" y="4081275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personal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Add code to select a random color.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Use the color when printing the message.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The code is added to the </a:t>
            </a:r>
            <a:r>
              <a:rPr lang="en" sz="2400" b="1" dirty="0"/>
              <a:t>if</a:t>
            </a:r>
            <a:r>
              <a:rPr lang="en" sz="2400" dirty="0"/>
              <a:t> block.</a:t>
            </a:r>
            <a:endParaRPr sz="2400" dirty="0"/>
          </a:p>
        </p:txBody>
      </p:sp>
      <p:cxnSp>
        <p:nvCxnSpPr>
          <p:cNvPr id="160" name="Google Shape;160;p27"/>
          <p:cNvCxnSpPr/>
          <p:nvPr/>
        </p:nvCxnSpPr>
        <p:spPr>
          <a:xfrm>
            <a:off x="66625" y="3532432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25" y="2701532"/>
            <a:ext cx="7109175" cy="13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7"/>
          <p:cNvCxnSpPr/>
          <p:nvPr/>
        </p:nvCxnSpPr>
        <p:spPr>
          <a:xfrm>
            <a:off x="66625" y="3805557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personal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For even more fun, turn on the pixels every time you get a message.</a:t>
            </a:r>
            <a:endParaRPr sz="2400" dirty="0"/>
          </a:p>
        </p:txBody>
      </p:sp>
      <p:cxnSp>
        <p:nvCxnSpPr>
          <p:cNvPr id="169" name="Google Shape;169;p28"/>
          <p:cNvCxnSpPr/>
          <p:nvPr/>
        </p:nvCxnSpPr>
        <p:spPr>
          <a:xfrm>
            <a:off x="90775" y="3586250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50" y="2194775"/>
            <a:ext cx="7019499" cy="15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personal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 out!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Press BTN-A.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Everyone on your channel will receive your message.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will receive their messages – in color!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Full code on the next slide.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025" y="104100"/>
            <a:ext cx="4647550" cy="49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messages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Right now your message is always the same.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Mix it up with another list!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Think of short, uplifting messages you want to send to your friends.</a:t>
            </a:r>
            <a:endParaRPr sz="2400" dirty="0"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000" y="822375"/>
            <a:ext cx="3238300" cy="38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messages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1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another list, just under the colors.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To make the list easier to read, you can put each message on a new line. Just be careful with the punctuation.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can type as many messages as you want.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Example code on next slide.</a:t>
            </a: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301086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messages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700" y="1008536"/>
            <a:ext cx="701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another list, just under the colors.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50" y="1762925"/>
            <a:ext cx="6695601" cy="2890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33"/>
          <p:cNvCxnSpPr/>
          <p:nvPr/>
        </p:nvCxnSpPr>
        <p:spPr>
          <a:xfrm>
            <a:off x="0" y="2294325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Valentines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 your game this year by sending digital ❤️-filled messages and images to your friends.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Grab your CodeX device and some friends.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Then, let’s write some code!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messages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1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When you send a message, choose one from the list:</a:t>
            </a:r>
            <a:endParaRPr sz="2400" dirty="0"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01" y="2474384"/>
            <a:ext cx="7203475" cy="184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34"/>
          <p:cNvCxnSpPr/>
          <p:nvPr/>
        </p:nvCxnSpPr>
        <p:spPr>
          <a:xfrm>
            <a:off x="59269" y="3395584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34"/>
          <p:cNvCxnSpPr/>
          <p:nvPr/>
        </p:nvCxnSpPr>
        <p:spPr>
          <a:xfrm>
            <a:off x="59269" y="3800559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messages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1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Try it out!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Press BTN-A.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Everyone on your channel will receive one of your random messages.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will receive their messages – in color and with pixels on!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 clear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7019700" cy="3851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now, your screen is filled with messages.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may want to clear the screen occasionally.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may even want to quit the program.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Add code for button presses that clear the screen and quit the program.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This code is in the main program’s </a:t>
            </a:r>
            <a:r>
              <a:rPr lang="en" sz="2400" b="1" dirty="0"/>
              <a:t>while true </a:t>
            </a:r>
            <a:r>
              <a:rPr lang="en" sz="2400" dirty="0"/>
              <a:t>loop.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 clear</a:t>
            </a:r>
            <a:endParaRPr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9" y="1232225"/>
            <a:ext cx="6476825" cy="31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311700" y="165623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 clear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311699" y="873073"/>
            <a:ext cx="7291367" cy="4198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it!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Press BTN-A.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Everyone on your channel will receive one of your random messages.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will receive their messages – in color and with pixels on!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Press BTN-B to clear your display screen.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Press BTN-D to quit.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Full code for the Main Program on the next slide:</a:t>
            </a: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500" y="160125"/>
            <a:ext cx="5256474" cy="48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❤️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019700" cy="3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Enhance the ❤️-filled messages with some bitmap images of ❤️s!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First you need to add a bitmap heart image to the code.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Copy the code on the next slide and paste it into your code just below the radio commands.</a:t>
            </a:r>
            <a:endParaRPr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❤️</a:t>
            </a: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923874"/>
            <a:ext cx="2902500" cy="300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Copy and paste this code into your program.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It should be placed just above the Main Program.</a:t>
            </a:r>
            <a:endParaRPr sz="2400" dirty="0"/>
          </a:p>
        </p:txBody>
      </p:sp>
      <p:sp>
        <p:nvSpPr>
          <p:cNvPr id="253" name="Google Shape;253;p41"/>
          <p:cNvSpPr txBox="1"/>
          <p:nvPr/>
        </p:nvSpPr>
        <p:spPr>
          <a:xfrm>
            <a:off x="4308961" y="0"/>
            <a:ext cx="37272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small_heart = </a:t>
            </a: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'''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/0=WHITE 2=RED .=TRANSPARENT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.......000....000.......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......02220..02220......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......022220022220......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.....02222222222220.....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.....02222222222220.....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.....02222222222220.....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.....02222222222220.....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......022222222220......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......022222222220......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.......0222222220.......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........02222220........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.........022220.........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..........0220..........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...........00...........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'''</a:t>
            </a:r>
            <a:endParaRPr dirty="0">
              <a:solidFill>
                <a:srgbClr val="A31515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2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❤️</a:t>
            </a: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29025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00"/>
              <a:t>Your code should look like this:</a:t>
            </a:r>
            <a:endParaRPr sz="2900"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800" y="340225"/>
            <a:ext cx="3108925" cy="46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❤️</a:t>
            </a: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019700" cy="4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code so that a ❤️ appears randomly on the screen whenever you receive a heart.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First import a new library:</a:t>
            </a:r>
            <a:endParaRPr sz="2400"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83" y="3223158"/>
            <a:ext cx="3963425" cy="155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43"/>
          <p:cNvCxnSpPr/>
          <p:nvPr/>
        </p:nvCxnSpPr>
        <p:spPr>
          <a:xfrm>
            <a:off x="144875" y="4523450"/>
            <a:ext cx="60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use CodeSpace for this project.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FF277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FF277A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 or continue as a guest)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125" y="361147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❤️</a:t>
            </a:r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019700" cy="4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Add this code to the </a:t>
            </a:r>
            <a:r>
              <a:rPr lang="en" sz="2400" b="1" dirty="0"/>
              <a:t>if msg:</a:t>
            </a:r>
            <a:r>
              <a:rPr lang="en" sz="2400" dirty="0"/>
              <a:t> block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First get random numbers for the location </a:t>
            </a:r>
            <a:br>
              <a:rPr lang="en" sz="2400" dirty="0"/>
            </a:br>
            <a:r>
              <a:rPr lang="en" sz="2400" dirty="0"/>
              <a:t>(x and y) of the heart on the screen.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Then use those numbers to display the bitmap heart image.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Code on the next slide:</a:t>
            </a:r>
            <a:endParaRPr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❤️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7A624-A357-47A8-E667-B66588489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3" y="1490050"/>
            <a:ext cx="7604172" cy="2523150"/>
          </a:xfrm>
          <a:prstGeom prst="rect">
            <a:avLst/>
          </a:prstGeom>
        </p:spPr>
      </p:pic>
      <p:sp>
        <p:nvSpPr>
          <p:cNvPr id="281" name="Google Shape;281;p45"/>
          <p:cNvSpPr/>
          <p:nvPr/>
        </p:nvSpPr>
        <p:spPr>
          <a:xfrm>
            <a:off x="135225" y="2861732"/>
            <a:ext cx="7824000" cy="119327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touch</a:t>
            </a:r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311700" y="777550"/>
            <a:ext cx="7019700" cy="4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your program starts, it is just a blank screen.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Add a short menu that lets you know what buttons to press, and what they do.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This will go in your </a:t>
            </a:r>
            <a:r>
              <a:rPr lang="en" sz="2400" b="1" dirty="0"/>
              <a:t>Main Program</a:t>
            </a:r>
            <a:r>
              <a:rPr lang="en" sz="2400" dirty="0"/>
              <a:t>, just above the while loop.</a:t>
            </a: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touch</a:t>
            </a:r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body" idx="1"/>
          </p:nvPr>
        </p:nvSpPr>
        <p:spPr>
          <a:xfrm>
            <a:off x="311700" y="777550"/>
            <a:ext cx="7019700" cy="4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short menu that lets you know what buttons to press, and what they do.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31" y="1844025"/>
            <a:ext cx="5453275" cy="23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7"/>
          <p:cNvSpPr/>
          <p:nvPr/>
        </p:nvSpPr>
        <p:spPr>
          <a:xfrm>
            <a:off x="618175" y="1743475"/>
            <a:ext cx="5578200" cy="149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it! ❤️</a:t>
            </a:r>
            <a:endParaRPr dirty="0"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7019700" cy="3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 your code.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Have fun sending and receiving some </a:t>
            </a:r>
            <a:r>
              <a:rPr lang="en" sz="3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❤️</a:t>
            </a: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-filled messages with your friends! 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hear me now?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Python project, you will need to import a couple modules: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lang="en" sz="2400" b="1" i="1"/>
              <a:t>valentines</a:t>
            </a:r>
            <a:endParaRPr sz="2400" b="1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the text editor, start with importing libraries: </a:t>
            </a:r>
            <a:endParaRPr sz="24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50" y="3299500"/>
            <a:ext cx="3859175" cy="16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hear me now?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 will send and receive valentines using a radio signal.</a:t>
            </a:r>
            <a:endParaRPr sz="30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Turn on the radio and set the channel: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t="31205"/>
          <a:stretch/>
        </p:blipFill>
        <p:spPr>
          <a:xfrm>
            <a:off x="849475" y="2818075"/>
            <a:ext cx="5357800" cy="21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hear me now?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order to send and receive digital ❤️ messages continuously, use a loop.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If Button A is pressed, send a message.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Create your message – use your own text.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732" y="3285282"/>
            <a:ext cx="5918200" cy="17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hear me now?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Add code so CodeX will constantly listen for a signal.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If a signal is received, print it on the CodeX screen: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84" y="2766124"/>
            <a:ext cx="7428000" cy="107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hear me now?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 out!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Run the code.</a:t>
            </a: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Press BTN-A.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Everyone on your channel will receive your message.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will receive their messages.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Full code on next slide.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77" y="0"/>
            <a:ext cx="5664450" cy="50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1047</Words>
  <Application>Microsoft Office PowerPoint</Application>
  <PresentationFormat>On-screen Show (16:9)</PresentationFormat>
  <Paragraphs>135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Raleway</vt:lpstr>
      <vt:lpstr>Noto Sans Symbols</vt:lpstr>
      <vt:lpstr>Arial Black</vt:lpstr>
      <vt:lpstr>Source Sans Pro</vt:lpstr>
      <vt:lpstr>Arial</vt:lpstr>
      <vt:lpstr>Montserrat</vt:lpstr>
      <vt:lpstr>Proxima Nova</vt:lpstr>
      <vt:lpstr>Consolas</vt:lpstr>
      <vt:lpstr>Plum</vt:lpstr>
      <vt:lpstr>Valentine’s Day Project</vt:lpstr>
      <vt:lpstr>Digital Valentines</vt:lpstr>
      <vt:lpstr>First Steps</vt:lpstr>
      <vt:lpstr>Can you hear me now?</vt:lpstr>
      <vt:lpstr>Can you hear me now?</vt:lpstr>
      <vt:lpstr>Can you hear me now?</vt:lpstr>
      <vt:lpstr>Can you hear me now?</vt:lpstr>
      <vt:lpstr>Can you hear me now?</vt:lpstr>
      <vt:lpstr>PowerPoint Presentation</vt:lpstr>
      <vt:lpstr>Make it personal</vt:lpstr>
      <vt:lpstr>Make it personal</vt:lpstr>
      <vt:lpstr>Make it personal</vt:lpstr>
      <vt:lpstr>Make it personal</vt:lpstr>
      <vt:lpstr>Make it personal</vt:lpstr>
      <vt:lpstr>Make it personal</vt:lpstr>
      <vt:lpstr>PowerPoint Presentation</vt:lpstr>
      <vt:lpstr>Mixed messages</vt:lpstr>
      <vt:lpstr>Mixed messages</vt:lpstr>
      <vt:lpstr>Mixed messages</vt:lpstr>
      <vt:lpstr>Mixed messages</vt:lpstr>
      <vt:lpstr>Mixed messages</vt:lpstr>
      <vt:lpstr>Steer clear</vt:lpstr>
      <vt:lpstr>Steer clear</vt:lpstr>
      <vt:lpstr>Steer clear</vt:lpstr>
      <vt:lpstr>PowerPoint Presentation</vt:lpstr>
      <vt:lpstr>Add some ❤️</vt:lpstr>
      <vt:lpstr>Add some ❤️</vt:lpstr>
      <vt:lpstr>Add some ❤️</vt:lpstr>
      <vt:lpstr>Add some ❤️</vt:lpstr>
      <vt:lpstr>Add some ❤️</vt:lpstr>
      <vt:lpstr>Add some ❤️</vt:lpstr>
      <vt:lpstr>Final touch</vt:lpstr>
      <vt:lpstr>Final touch</vt:lpstr>
      <vt:lpstr>Try it! ❤️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2</cp:revision>
  <dcterms:modified xsi:type="dcterms:W3CDTF">2025-02-07T23:50:16Z</dcterms:modified>
</cp:coreProperties>
</file>